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12.png" ContentType="image/png"/>
  <Override PartName="/ppt/media/image8.jpeg" ContentType="image/jpeg"/>
  <Override PartName="/ppt/media/image11.jpeg" ContentType="image/jpeg"/>
  <Override PartName="/ppt/media/image7.png" ContentType="image/png"/>
  <Override PartName="/ppt/media/image16.png" ContentType="image/png"/>
  <Override PartName="/ppt/media/image13.png" ContentType="image/png"/>
  <Override PartName="/ppt/media/image4.png" ContentType="image/png"/>
  <Override PartName="/ppt/media/image21.jpeg" ContentType="image/jpeg"/>
  <Override PartName="/ppt/media/image17.png" ContentType="image/png"/>
  <Override PartName="/ppt/media/image20.jpeg" ContentType="image/jpeg"/>
  <Override PartName="/ppt/media/image19.png" ContentType="image/png"/>
  <Override PartName="/ppt/media/image14.png" ContentType="image/png"/>
  <Override PartName="/ppt/media/image1.jpeg" ContentType="image/jpeg"/>
  <Override PartName="/ppt/media/image2.jpeg" ContentType="image/jpeg"/>
  <Override PartName="/ppt/media/image3.jpeg" ContentType="image/jpeg"/>
  <Override PartName="/ppt/media/image15.png" ContentType="image/png"/>
  <Override PartName="/ppt/media/image5.jpeg" ContentType="image/jpeg"/>
  <Override PartName="/ppt/media/image6.jpeg" ContentType="image/jpeg"/>
  <Override PartName="/ppt/media/image9.png" ContentType="image/png"/>
  <Override PartName="/ppt/media/image10.jpeg" ContentType="image/jpeg"/>
  <Override PartName="/ppt/media/image18.png" ContentType="image/png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5A474D-CF73-432E-BD09-D442BF3DF66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03B776C-84D1-4123-9028-FBD6ACE921F0}">
      <dgm:prSet/>
      <dgm:spPr/>
      <dgm:t>
        <a:bodyPr/>
        <a:lstStyle/>
        <a:p>
          <a:r>
            <a:rPr lang="cs-CZ"/>
            <a:t>Nesdělujte žádné informace neznámým osobám</a:t>
          </a:r>
          <a:endParaRPr lang="en-US"/>
        </a:p>
      </dgm:t>
    </dgm:pt>
    <dgm:pt modelId="{66FC38BF-A167-4EE0-9A04-DF54FE1A2E59}" type="parTrans" cxnId="{F409523E-6B12-4ADF-A705-FB6F790974FF}">
      <dgm:prSet/>
      <dgm:spPr/>
      <dgm:t>
        <a:bodyPr/>
        <a:lstStyle/>
        <a:p>
          <a:endParaRPr lang="en-US"/>
        </a:p>
      </dgm:t>
    </dgm:pt>
    <dgm:pt modelId="{8F0B103F-BBA7-43C4-8B1F-799E6A1551C1}" type="sibTrans" cxnId="{F409523E-6B12-4ADF-A705-FB6F790974FF}">
      <dgm:prSet/>
      <dgm:spPr/>
      <dgm:t>
        <a:bodyPr/>
        <a:lstStyle/>
        <a:p>
          <a:endParaRPr lang="en-US"/>
        </a:p>
      </dgm:t>
    </dgm:pt>
    <dgm:pt modelId="{DA236BC1-1BA0-4182-9569-5B861AF5B417}">
      <dgm:prSet/>
      <dgm:spPr/>
      <dgm:t>
        <a:bodyPr/>
        <a:lstStyle/>
        <a:p>
          <a:r>
            <a:rPr lang="cs-CZ"/>
            <a:t>Vypínejte si NFC na telefonu</a:t>
          </a:r>
          <a:endParaRPr lang="en-US"/>
        </a:p>
      </dgm:t>
    </dgm:pt>
    <dgm:pt modelId="{64E6AC63-1849-46D2-8509-4431BA9E1F59}" type="parTrans" cxnId="{447F9F90-5779-4C03-889C-7AB9504FF66F}">
      <dgm:prSet/>
      <dgm:spPr/>
      <dgm:t>
        <a:bodyPr/>
        <a:lstStyle/>
        <a:p>
          <a:endParaRPr lang="en-US"/>
        </a:p>
      </dgm:t>
    </dgm:pt>
    <dgm:pt modelId="{CE0D9781-49A6-451C-86CC-9952B1367A57}" type="sibTrans" cxnId="{447F9F90-5779-4C03-889C-7AB9504FF66F}">
      <dgm:prSet/>
      <dgm:spPr/>
      <dgm:t>
        <a:bodyPr/>
        <a:lstStyle/>
        <a:p>
          <a:endParaRPr lang="en-US"/>
        </a:p>
      </dgm:t>
    </dgm:pt>
    <dgm:pt modelId="{3B6B5D10-2C66-46BC-AAAA-D85E10C22056}">
      <dgm:prSet/>
      <dgm:spPr/>
      <dgm:t>
        <a:bodyPr/>
        <a:lstStyle/>
        <a:p>
          <a:r>
            <a:rPr lang="cs-CZ"/>
            <a:t>Hlídejte si kartu</a:t>
          </a:r>
          <a:endParaRPr lang="en-US"/>
        </a:p>
      </dgm:t>
    </dgm:pt>
    <dgm:pt modelId="{A028CEC6-4DF2-4AAA-B863-F48B2546A465}" type="parTrans" cxnId="{1BE453B7-5065-48BB-BA0D-96CE6735250D}">
      <dgm:prSet/>
      <dgm:spPr/>
      <dgm:t>
        <a:bodyPr/>
        <a:lstStyle/>
        <a:p>
          <a:endParaRPr lang="en-US"/>
        </a:p>
      </dgm:t>
    </dgm:pt>
    <dgm:pt modelId="{EF831952-E26F-4E7E-8F0E-C63FC402EF6E}" type="sibTrans" cxnId="{1BE453B7-5065-48BB-BA0D-96CE6735250D}">
      <dgm:prSet/>
      <dgm:spPr/>
      <dgm:t>
        <a:bodyPr/>
        <a:lstStyle/>
        <a:p>
          <a:endParaRPr lang="en-US"/>
        </a:p>
      </dgm:t>
    </dgm:pt>
    <dgm:pt modelId="{473C933B-F947-4ED8-AA68-14F63D4C3D7F}" type="pres">
      <dgm:prSet presAssocID="{A45A474D-CF73-432E-BD09-D442BF3DF6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F88321-E073-4A1E-A071-04F2E2756AA4}" type="pres">
      <dgm:prSet presAssocID="{703B776C-84D1-4123-9028-FBD6ACE921F0}" presName="hierRoot1" presStyleCnt="0"/>
      <dgm:spPr/>
    </dgm:pt>
    <dgm:pt modelId="{DA36D8E5-BAFD-402E-95E4-7379B56492E9}" type="pres">
      <dgm:prSet presAssocID="{703B776C-84D1-4123-9028-FBD6ACE921F0}" presName="composite" presStyleCnt="0"/>
      <dgm:spPr/>
    </dgm:pt>
    <dgm:pt modelId="{FAEA45F8-4BBB-42E7-9828-9933B191094F}" type="pres">
      <dgm:prSet presAssocID="{703B776C-84D1-4123-9028-FBD6ACE921F0}" presName="background" presStyleLbl="node0" presStyleIdx="0" presStyleCnt="3"/>
      <dgm:spPr/>
    </dgm:pt>
    <dgm:pt modelId="{B99EFB2F-ACB2-4842-A706-41E3EFB0B93F}" type="pres">
      <dgm:prSet presAssocID="{703B776C-84D1-4123-9028-FBD6ACE921F0}" presName="text" presStyleLbl="fgAcc0" presStyleIdx="0" presStyleCnt="3">
        <dgm:presLayoutVars>
          <dgm:chPref val="3"/>
        </dgm:presLayoutVars>
      </dgm:prSet>
      <dgm:spPr/>
    </dgm:pt>
    <dgm:pt modelId="{C6D632A0-4B6C-4ED2-A7A2-480D60ABD3D4}" type="pres">
      <dgm:prSet presAssocID="{703B776C-84D1-4123-9028-FBD6ACE921F0}" presName="hierChild2" presStyleCnt="0"/>
      <dgm:spPr/>
    </dgm:pt>
    <dgm:pt modelId="{CC12D03C-9449-47B4-8ABD-F892CE95A02D}" type="pres">
      <dgm:prSet presAssocID="{DA236BC1-1BA0-4182-9569-5B861AF5B417}" presName="hierRoot1" presStyleCnt="0"/>
      <dgm:spPr/>
    </dgm:pt>
    <dgm:pt modelId="{A08C3B83-6BC6-40DC-BCFF-30FBDC1CD1A2}" type="pres">
      <dgm:prSet presAssocID="{DA236BC1-1BA0-4182-9569-5B861AF5B417}" presName="composite" presStyleCnt="0"/>
      <dgm:spPr/>
    </dgm:pt>
    <dgm:pt modelId="{85DAD222-5208-4A0A-9743-71F338CE96B3}" type="pres">
      <dgm:prSet presAssocID="{DA236BC1-1BA0-4182-9569-5B861AF5B417}" presName="background" presStyleLbl="node0" presStyleIdx="1" presStyleCnt="3"/>
      <dgm:spPr/>
    </dgm:pt>
    <dgm:pt modelId="{4CF4AAEB-4CAC-463D-B93F-00D5B4DD5A69}" type="pres">
      <dgm:prSet presAssocID="{DA236BC1-1BA0-4182-9569-5B861AF5B417}" presName="text" presStyleLbl="fgAcc0" presStyleIdx="1" presStyleCnt="3">
        <dgm:presLayoutVars>
          <dgm:chPref val="3"/>
        </dgm:presLayoutVars>
      </dgm:prSet>
      <dgm:spPr/>
    </dgm:pt>
    <dgm:pt modelId="{0818C047-6D87-402E-B0A8-01E2ED28D3A0}" type="pres">
      <dgm:prSet presAssocID="{DA236BC1-1BA0-4182-9569-5B861AF5B417}" presName="hierChild2" presStyleCnt="0"/>
      <dgm:spPr/>
    </dgm:pt>
    <dgm:pt modelId="{EB475865-D4CD-4753-9989-DF9E49EB2DDC}" type="pres">
      <dgm:prSet presAssocID="{3B6B5D10-2C66-46BC-AAAA-D85E10C22056}" presName="hierRoot1" presStyleCnt="0"/>
      <dgm:spPr/>
    </dgm:pt>
    <dgm:pt modelId="{EAAF3A80-8791-486D-B44C-1C60B196FC1B}" type="pres">
      <dgm:prSet presAssocID="{3B6B5D10-2C66-46BC-AAAA-D85E10C22056}" presName="composite" presStyleCnt="0"/>
      <dgm:spPr/>
    </dgm:pt>
    <dgm:pt modelId="{19AF9C0B-FD6E-4A9C-A1FB-E9E10777D44B}" type="pres">
      <dgm:prSet presAssocID="{3B6B5D10-2C66-46BC-AAAA-D85E10C22056}" presName="background" presStyleLbl="node0" presStyleIdx="2" presStyleCnt="3"/>
      <dgm:spPr/>
    </dgm:pt>
    <dgm:pt modelId="{14CDB7FF-FA3B-4337-8A43-1B489087AE13}" type="pres">
      <dgm:prSet presAssocID="{3B6B5D10-2C66-46BC-AAAA-D85E10C22056}" presName="text" presStyleLbl="fgAcc0" presStyleIdx="2" presStyleCnt="3">
        <dgm:presLayoutVars>
          <dgm:chPref val="3"/>
        </dgm:presLayoutVars>
      </dgm:prSet>
      <dgm:spPr/>
    </dgm:pt>
    <dgm:pt modelId="{6AACBED1-437D-4530-B616-E7273EC44A2E}" type="pres">
      <dgm:prSet presAssocID="{3B6B5D10-2C66-46BC-AAAA-D85E10C22056}" presName="hierChild2" presStyleCnt="0"/>
      <dgm:spPr/>
    </dgm:pt>
  </dgm:ptLst>
  <dgm:cxnLst>
    <dgm:cxn modelId="{946F2427-26C7-4F30-A223-F9E7D3DA3F1F}" type="presOf" srcId="{A45A474D-CF73-432E-BD09-D442BF3DF661}" destId="{473C933B-F947-4ED8-AA68-14F63D4C3D7F}" srcOrd="0" destOrd="0" presId="urn:microsoft.com/office/officeart/2005/8/layout/hierarchy1"/>
    <dgm:cxn modelId="{F409523E-6B12-4ADF-A705-FB6F790974FF}" srcId="{A45A474D-CF73-432E-BD09-D442BF3DF661}" destId="{703B776C-84D1-4123-9028-FBD6ACE921F0}" srcOrd="0" destOrd="0" parTransId="{66FC38BF-A167-4EE0-9A04-DF54FE1A2E59}" sibTransId="{8F0B103F-BBA7-43C4-8B1F-799E6A1551C1}"/>
    <dgm:cxn modelId="{25AC976B-D803-4EB5-B289-C1141123ECF2}" type="presOf" srcId="{DA236BC1-1BA0-4182-9569-5B861AF5B417}" destId="{4CF4AAEB-4CAC-463D-B93F-00D5B4DD5A69}" srcOrd="0" destOrd="0" presId="urn:microsoft.com/office/officeart/2005/8/layout/hierarchy1"/>
    <dgm:cxn modelId="{447F9F90-5779-4C03-889C-7AB9504FF66F}" srcId="{A45A474D-CF73-432E-BD09-D442BF3DF661}" destId="{DA236BC1-1BA0-4182-9569-5B861AF5B417}" srcOrd="1" destOrd="0" parTransId="{64E6AC63-1849-46D2-8509-4431BA9E1F59}" sibTransId="{CE0D9781-49A6-451C-86CC-9952B1367A57}"/>
    <dgm:cxn modelId="{DA7F5A99-8B9E-40F6-9262-6AEDA16298A9}" type="presOf" srcId="{703B776C-84D1-4123-9028-FBD6ACE921F0}" destId="{B99EFB2F-ACB2-4842-A706-41E3EFB0B93F}" srcOrd="0" destOrd="0" presId="urn:microsoft.com/office/officeart/2005/8/layout/hierarchy1"/>
    <dgm:cxn modelId="{1BE453B7-5065-48BB-BA0D-96CE6735250D}" srcId="{A45A474D-CF73-432E-BD09-D442BF3DF661}" destId="{3B6B5D10-2C66-46BC-AAAA-D85E10C22056}" srcOrd="2" destOrd="0" parTransId="{A028CEC6-4DF2-4AAA-B863-F48B2546A465}" sibTransId="{EF831952-E26F-4E7E-8F0E-C63FC402EF6E}"/>
    <dgm:cxn modelId="{DF7188EB-669E-4209-93AE-A164E9C2C946}" type="presOf" srcId="{3B6B5D10-2C66-46BC-AAAA-D85E10C22056}" destId="{14CDB7FF-FA3B-4337-8A43-1B489087AE13}" srcOrd="0" destOrd="0" presId="urn:microsoft.com/office/officeart/2005/8/layout/hierarchy1"/>
    <dgm:cxn modelId="{8FA5F61E-2D74-486C-ADCC-7820A4455A80}" type="presParOf" srcId="{473C933B-F947-4ED8-AA68-14F63D4C3D7F}" destId="{75F88321-E073-4A1E-A071-04F2E2756AA4}" srcOrd="0" destOrd="0" presId="urn:microsoft.com/office/officeart/2005/8/layout/hierarchy1"/>
    <dgm:cxn modelId="{592136DD-06B6-45A2-98BB-D3FC5A9D3008}" type="presParOf" srcId="{75F88321-E073-4A1E-A071-04F2E2756AA4}" destId="{DA36D8E5-BAFD-402E-95E4-7379B56492E9}" srcOrd="0" destOrd="0" presId="urn:microsoft.com/office/officeart/2005/8/layout/hierarchy1"/>
    <dgm:cxn modelId="{16DB3826-4FF1-4416-B952-306BFD0C4FBC}" type="presParOf" srcId="{DA36D8E5-BAFD-402E-95E4-7379B56492E9}" destId="{FAEA45F8-4BBB-42E7-9828-9933B191094F}" srcOrd="0" destOrd="0" presId="urn:microsoft.com/office/officeart/2005/8/layout/hierarchy1"/>
    <dgm:cxn modelId="{2C013DE4-EF4A-4095-85F3-F9A4304CE209}" type="presParOf" srcId="{DA36D8E5-BAFD-402E-95E4-7379B56492E9}" destId="{B99EFB2F-ACB2-4842-A706-41E3EFB0B93F}" srcOrd="1" destOrd="0" presId="urn:microsoft.com/office/officeart/2005/8/layout/hierarchy1"/>
    <dgm:cxn modelId="{7E567EF6-1167-49EA-8549-2EEFB2D2D8B0}" type="presParOf" srcId="{75F88321-E073-4A1E-A071-04F2E2756AA4}" destId="{C6D632A0-4B6C-4ED2-A7A2-480D60ABD3D4}" srcOrd="1" destOrd="0" presId="urn:microsoft.com/office/officeart/2005/8/layout/hierarchy1"/>
    <dgm:cxn modelId="{C6F2D1A0-7C1E-4088-A666-9A80516F4526}" type="presParOf" srcId="{473C933B-F947-4ED8-AA68-14F63D4C3D7F}" destId="{CC12D03C-9449-47B4-8ABD-F892CE95A02D}" srcOrd="1" destOrd="0" presId="urn:microsoft.com/office/officeart/2005/8/layout/hierarchy1"/>
    <dgm:cxn modelId="{1EAD7C19-8E62-4591-8F84-876255195234}" type="presParOf" srcId="{CC12D03C-9449-47B4-8ABD-F892CE95A02D}" destId="{A08C3B83-6BC6-40DC-BCFF-30FBDC1CD1A2}" srcOrd="0" destOrd="0" presId="urn:microsoft.com/office/officeart/2005/8/layout/hierarchy1"/>
    <dgm:cxn modelId="{C422C625-4B20-423B-9189-DBB54790B223}" type="presParOf" srcId="{A08C3B83-6BC6-40DC-BCFF-30FBDC1CD1A2}" destId="{85DAD222-5208-4A0A-9743-71F338CE96B3}" srcOrd="0" destOrd="0" presId="urn:microsoft.com/office/officeart/2005/8/layout/hierarchy1"/>
    <dgm:cxn modelId="{47ADB533-9CFC-4A82-965F-54383F3770EB}" type="presParOf" srcId="{A08C3B83-6BC6-40DC-BCFF-30FBDC1CD1A2}" destId="{4CF4AAEB-4CAC-463D-B93F-00D5B4DD5A69}" srcOrd="1" destOrd="0" presId="urn:microsoft.com/office/officeart/2005/8/layout/hierarchy1"/>
    <dgm:cxn modelId="{DEAC08D1-A83B-4E72-8B67-BE574F9560AB}" type="presParOf" srcId="{CC12D03C-9449-47B4-8ABD-F892CE95A02D}" destId="{0818C047-6D87-402E-B0A8-01E2ED28D3A0}" srcOrd="1" destOrd="0" presId="urn:microsoft.com/office/officeart/2005/8/layout/hierarchy1"/>
    <dgm:cxn modelId="{5D30DBAC-D283-433D-9E9E-1204FDA5E269}" type="presParOf" srcId="{473C933B-F947-4ED8-AA68-14F63D4C3D7F}" destId="{EB475865-D4CD-4753-9989-DF9E49EB2DDC}" srcOrd="2" destOrd="0" presId="urn:microsoft.com/office/officeart/2005/8/layout/hierarchy1"/>
    <dgm:cxn modelId="{9EE895B8-450A-4219-9703-F1EAC7CC0D06}" type="presParOf" srcId="{EB475865-D4CD-4753-9989-DF9E49EB2DDC}" destId="{EAAF3A80-8791-486D-B44C-1C60B196FC1B}" srcOrd="0" destOrd="0" presId="urn:microsoft.com/office/officeart/2005/8/layout/hierarchy1"/>
    <dgm:cxn modelId="{BC33B084-BAA6-490A-8123-F9ABF91CCD59}" type="presParOf" srcId="{EAAF3A80-8791-486D-B44C-1C60B196FC1B}" destId="{19AF9C0B-FD6E-4A9C-A1FB-E9E10777D44B}" srcOrd="0" destOrd="0" presId="urn:microsoft.com/office/officeart/2005/8/layout/hierarchy1"/>
    <dgm:cxn modelId="{5AEE90A4-E55D-4354-B643-0B43A222856E}" type="presParOf" srcId="{EAAF3A80-8791-486D-B44C-1C60B196FC1B}" destId="{14CDB7FF-FA3B-4337-8A43-1B489087AE13}" srcOrd="1" destOrd="0" presId="urn:microsoft.com/office/officeart/2005/8/layout/hierarchy1"/>
    <dgm:cxn modelId="{9767F165-0DDF-4A99-86D9-C9206A6984E7}" type="presParOf" srcId="{EB475865-D4CD-4753-9989-DF9E49EB2DDC}" destId="{6AACBED1-437D-4530-B616-E7273EC44A2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A45F8-4BBB-42E7-9828-9933B191094F}">
      <dsp:nvSpPr>
        <dsp:cNvPr id="0" name=""/>
        <dsp:cNvSpPr/>
      </dsp:nvSpPr>
      <dsp:spPr>
        <a:xfrm>
          <a:off x="0" y="84555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EFB2F-ACB2-4842-A706-41E3EFB0B93F}">
      <dsp:nvSpPr>
        <dsp:cNvPr id="0" name=""/>
        <dsp:cNvSpPr/>
      </dsp:nvSpPr>
      <dsp:spPr>
        <a:xfrm>
          <a:off x="314325" y="114416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/>
            <a:t>Nesdělujte žádné informace neznámým osobám</a:t>
          </a:r>
          <a:endParaRPr lang="en-US" sz="2600" kern="1200"/>
        </a:p>
      </dsp:txBody>
      <dsp:txXfrm>
        <a:off x="366939" y="1196774"/>
        <a:ext cx="2723696" cy="1691139"/>
      </dsp:txXfrm>
    </dsp:sp>
    <dsp:sp modelId="{85DAD222-5208-4A0A-9743-71F338CE96B3}">
      <dsp:nvSpPr>
        <dsp:cNvPr id="0" name=""/>
        <dsp:cNvSpPr/>
      </dsp:nvSpPr>
      <dsp:spPr>
        <a:xfrm>
          <a:off x="3457574" y="84555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4AAEB-4CAC-463D-B93F-00D5B4DD5A69}">
      <dsp:nvSpPr>
        <dsp:cNvPr id="0" name=""/>
        <dsp:cNvSpPr/>
      </dsp:nvSpPr>
      <dsp:spPr>
        <a:xfrm>
          <a:off x="3771899" y="114416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/>
            <a:t>Vypínejte si NFC na telefonu</a:t>
          </a:r>
          <a:endParaRPr lang="en-US" sz="2600" kern="1200"/>
        </a:p>
      </dsp:txBody>
      <dsp:txXfrm>
        <a:off x="3824513" y="1196774"/>
        <a:ext cx="2723696" cy="1691139"/>
      </dsp:txXfrm>
    </dsp:sp>
    <dsp:sp modelId="{19AF9C0B-FD6E-4A9C-A1FB-E9E10777D44B}">
      <dsp:nvSpPr>
        <dsp:cNvPr id="0" name=""/>
        <dsp:cNvSpPr/>
      </dsp:nvSpPr>
      <dsp:spPr>
        <a:xfrm>
          <a:off x="6915149" y="84555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CDB7FF-FA3B-4337-8A43-1B489087AE13}">
      <dsp:nvSpPr>
        <dsp:cNvPr id="0" name=""/>
        <dsp:cNvSpPr/>
      </dsp:nvSpPr>
      <dsp:spPr>
        <a:xfrm>
          <a:off x="7229475" y="114416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2600" kern="1200"/>
            <a:t>Hlídejte si kartu</a:t>
          </a:r>
          <a:endParaRPr lang="en-US" sz="2600" kern="1200"/>
        </a:p>
      </dsp:txBody>
      <dsp:txXfrm>
        <a:off x="7282089" y="1196774"/>
        <a:ext cx="2723696" cy="169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" name="Rectangle 8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2" name="Straight Connector 9"/>
          <p:cNvCxnSpPr/>
          <p:nvPr/>
        </p:nvCxnSpPr>
        <p:spPr>
          <a:xfrm>
            <a:off x="1193400" y="1737720"/>
            <a:ext cx="996804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36680" cy="402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6217920" y="1845720"/>
            <a:ext cx="4936680" cy="402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dt" idx="1"/>
          </p:nvPr>
        </p:nvSpPr>
        <p:spPr>
          <a:xfrm>
            <a:off x="1097280" y="6459840"/>
            <a:ext cx="24710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ftr" idx="2"/>
          </p:nvPr>
        </p:nvSpPr>
        <p:spPr>
          <a:xfrm>
            <a:off x="3686040" y="6459840"/>
            <a:ext cx="48218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sldNum" idx="3"/>
          </p:nvPr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1650BE5-0DC9-4159-93B3-B4422407083A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15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6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7" name="Rectangle 8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cxnSp>
        <p:nvCxnSpPr>
          <p:cNvPr id="88" name="Straight Connector 9"/>
          <p:cNvCxnSpPr/>
          <p:nvPr/>
        </p:nvCxnSpPr>
        <p:spPr>
          <a:xfrm>
            <a:off x="1193400" y="1737720"/>
            <a:ext cx="996804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dt" idx="28"/>
          </p:nvPr>
        </p:nvSpPr>
        <p:spPr>
          <a:xfrm>
            <a:off x="1097280" y="6459840"/>
            <a:ext cx="24710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ftr" idx="29"/>
          </p:nvPr>
        </p:nvSpPr>
        <p:spPr>
          <a:xfrm>
            <a:off x="3686040" y="6459840"/>
            <a:ext cx="48218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sldNum" idx="30"/>
          </p:nvPr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AC8C729-C518-4A0F-9448-7A1A6EEB2A8B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6" hidden="1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5" name="Rectangle 8" hidden="1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96" name="Straight Connector 9"/>
          <p:cNvCxnSpPr/>
          <p:nvPr/>
        </p:nvCxnSpPr>
        <p:spPr>
          <a:xfrm>
            <a:off x="1193400" y="1737720"/>
            <a:ext cx="996804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97" name="Rectangle 6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8" name="Rectangle 7"/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732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73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400" spc="201" strike="noStrike" u="none" cap="all">
                <a:solidFill>
                  <a:schemeClr val="dk2"/>
                </a:solidFill>
                <a:effectLst/>
                <a:uFillTx/>
                <a:latin typeface="Calibri Light"/>
              </a:rPr>
              <a:t>Click to edit Master text styles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dt" idx="31"/>
          </p:nvPr>
        </p:nvSpPr>
        <p:spPr>
          <a:xfrm>
            <a:off x="1097280" y="6459840"/>
            <a:ext cx="24710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ftr" idx="32"/>
          </p:nvPr>
        </p:nvSpPr>
        <p:spPr>
          <a:xfrm>
            <a:off x="3686040" y="6459840"/>
            <a:ext cx="48218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sldNum" idx="33"/>
          </p:nvPr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6A443E0-4841-4A0C-A7DC-8B8F301018A9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cxnSp>
        <p:nvCxnSpPr>
          <p:cNvPr id="104" name="Straight Connector 8"/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1" name="Straight Connector 9"/>
          <p:cNvCxnSpPr/>
          <p:nvPr/>
        </p:nvCxnSpPr>
        <p:spPr>
          <a:xfrm>
            <a:off x="1193400" y="1737720"/>
            <a:ext cx="996804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097280" y="1846080"/>
            <a:ext cx="4936680" cy="73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2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1097280" y="2582280"/>
            <a:ext cx="4936680" cy="33771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217920" y="1846080"/>
            <a:ext cx="4936680" cy="73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2000" strike="noStrike" u="none" cap="all">
                <a:solidFill>
                  <a:schemeClr val="dk2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body"/>
          </p:nvPr>
        </p:nvSpPr>
        <p:spPr>
          <a:xfrm>
            <a:off x="6217920" y="2582280"/>
            <a:ext cx="4936680" cy="337716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7" name="PlaceHolder 6"/>
          <p:cNvSpPr>
            <a:spLocks noGrp="1"/>
          </p:cNvSpPr>
          <p:nvPr>
            <p:ph type="dt" idx="4"/>
          </p:nvPr>
        </p:nvSpPr>
        <p:spPr>
          <a:xfrm>
            <a:off x="1097280" y="6459840"/>
            <a:ext cx="24710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8" name="PlaceHolder 7"/>
          <p:cNvSpPr>
            <a:spLocks noGrp="1"/>
          </p:cNvSpPr>
          <p:nvPr>
            <p:ph type="ftr" idx="5"/>
          </p:nvPr>
        </p:nvSpPr>
        <p:spPr>
          <a:xfrm>
            <a:off x="3686040" y="6459840"/>
            <a:ext cx="48218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9" name="PlaceHolder 8"/>
          <p:cNvSpPr>
            <a:spLocks noGrp="1"/>
          </p:cNvSpPr>
          <p:nvPr>
            <p:ph type="sldNum" idx="6"/>
          </p:nvPr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2A0219-999E-458A-A004-A5D777062ECA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6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21" name="Rectangle 8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22" name="Straight Connector 9"/>
          <p:cNvCxnSpPr/>
          <p:nvPr/>
        </p:nvCxnSpPr>
        <p:spPr>
          <a:xfrm>
            <a:off x="1193400" y="1737720"/>
            <a:ext cx="996804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dt" idx="7"/>
          </p:nvPr>
        </p:nvSpPr>
        <p:spPr>
          <a:xfrm>
            <a:off x="1097280" y="6459840"/>
            <a:ext cx="24710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ftr" idx="8"/>
          </p:nvPr>
        </p:nvSpPr>
        <p:spPr>
          <a:xfrm>
            <a:off x="3686040" y="6459840"/>
            <a:ext cx="48218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sldNum" idx="9"/>
          </p:nvPr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14BFF80-D4AD-40B4-84BF-AEACB8E7EF01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 hidden="1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28" name="Rectangle 8" hidden="1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29" name="Straight Connector 9"/>
          <p:cNvCxnSpPr/>
          <p:nvPr/>
        </p:nvCxnSpPr>
        <p:spPr>
          <a:xfrm>
            <a:off x="1193400" y="1737720"/>
            <a:ext cx="996804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30" name="Rectangle 4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31" name="Rectangle 5"/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32" name="PlaceHolder 1"/>
          <p:cNvSpPr>
            <a:spLocks noGrp="1"/>
          </p:cNvSpPr>
          <p:nvPr>
            <p:ph type="dt" idx="10"/>
          </p:nvPr>
        </p:nvSpPr>
        <p:spPr>
          <a:xfrm>
            <a:off x="1097280" y="6459840"/>
            <a:ext cx="24710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ftr" idx="11"/>
          </p:nvPr>
        </p:nvSpPr>
        <p:spPr>
          <a:xfrm>
            <a:off x="3686040" y="6459840"/>
            <a:ext cx="48218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sldNum" idx="12"/>
          </p:nvPr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1497A3-2FFB-4FAB-A40D-4C9DD5B4C1F5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6" hidden="1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36" name="Rectangle 8" hidden="1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37" name="Straight Connector 9"/>
          <p:cNvCxnSpPr/>
          <p:nvPr/>
        </p:nvCxnSpPr>
        <p:spPr>
          <a:xfrm>
            <a:off x="1193400" y="1737720"/>
            <a:ext cx="996804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38" name="Rectangle 7"/>
          <p:cNvSpPr/>
          <p:nvPr/>
        </p:nvSpPr>
        <p:spPr>
          <a:xfrm>
            <a:off x="0" y="0"/>
            <a:ext cx="4049640" cy="68569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39" name="Rectangle 8"/>
          <p:cNvSpPr/>
          <p:nvPr/>
        </p:nvSpPr>
        <p:spPr>
          <a:xfrm>
            <a:off x="4039920" y="0"/>
            <a:ext cx="63000" cy="685692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594360"/>
            <a:ext cx="3199320" cy="228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3600" spc="-51" strike="noStrike" u="none">
                <a:solidFill>
                  <a:srgbClr val="ffffff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800600" y="731520"/>
            <a:ext cx="6491160" cy="525672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7200" y="2926080"/>
            <a:ext cx="3199320" cy="337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13"/>
          </p:nvPr>
        </p:nvSpPr>
        <p:spPr>
          <a:xfrm>
            <a:off x="465480" y="6459840"/>
            <a:ext cx="261756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14"/>
          </p:nvPr>
        </p:nvSpPr>
        <p:spPr>
          <a:xfrm>
            <a:off x="4800600" y="6459840"/>
            <a:ext cx="46472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15"/>
          </p:nvPr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chemeClr val="dk2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668C33C-BA05-433B-9D1A-CA7122D7FD99}" type="slidenum">
              <a:rPr b="0" lang="en-US" sz="1050" strike="noStrike" u="none">
                <a:solidFill>
                  <a:schemeClr val="dk2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6" hidden="1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47" name="Rectangle 8" hidden="1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48" name="Straight Connector 9"/>
          <p:cNvCxnSpPr/>
          <p:nvPr/>
        </p:nvCxnSpPr>
        <p:spPr>
          <a:xfrm>
            <a:off x="1193400" y="1737720"/>
            <a:ext cx="996804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49" name="Rectangle 7"/>
          <p:cNvSpPr/>
          <p:nvPr/>
        </p:nvSpPr>
        <p:spPr>
          <a:xfrm>
            <a:off x="0" y="4952880"/>
            <a:ext cx="12187800" cy="190404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50" name="Rectangle 8"/>
          <p:cNvSpPr/>
          <p:nvPr/>
        </p:nvSpPr>
        <p:spPr>
          <a:xfrm>
            <a:off x="0" y="4915080"/>
            <a:ext cx="12187800" cy="630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2040" cy="82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3600" spc="-51" strike="noStrike" u="none">
                <a:solidFill>
                  <a:srgbClr val="ffffff"/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040" cy="4914000"/>
          </a:xfrm>
          <a:prstGeom prst="rect">
            <a:avLst/>
          </a:prstGeom>
          <a:blipFill rotWithShape="0">
            <a:blip r:embed="rId2"/>
            <a:stretch/>
          </a:blipFill>
          <a:ln w="0">
            <a:noFill/>
          </a:ln>
        </p:spPr>
        <p:txBody>
          <a:bodyPr lIns="457200" rIns="90000" tIns="4572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Sixth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3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Seventh Outline Level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097280" y="5906880"/>
            <a:ext cx="10112040" cy="593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0" bIns="0" anchor="t">
            <a:normAutofit/>
          </a:bodyPr>
          <a:p>
            <a:pPr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dt" idx="16"/>
          </p:nvPr>
        </p:nvSpPr>
        <p:spPr>
          <a:xfrm>
            <a:off x="1097280" y="6459840"/>
            <a:ext cx="24710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ftr" idx="17"/>
          </p:nvPr>
        </p:nvSpPr>
        <p:spPr>
          <a:xfrm>
            <a:off x="3686040" y="6459840"/>
            <a:ext cx="48218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sldNum" idx="18"/>
          </p:nvPr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53696D-60B7-48E7-8FB9-28597EDEB409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 hidden="1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58" name="Rectangle 8" hidden="1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59" name="Straight Connector 9"/>
          <p:cNvCxnSpPr/>
          <p:nvPr/>
        </p:nvCxnSpPr>
        <p:spPr>
          <a:xfrm>
            <a:off x="1193400" y="1737720"/>
            <a:ext cx="996804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60" name="Rectangle 6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1" name="Rectangle 7"/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732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dt" idx="19"/>
          </p:nvPr>
        </p:nvSpPr>
        <p:spPr>
          <a:xfrm>
            <a:off x="1097280" y="6459840"/>
            <a:ext cx="24710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ftr" idx="20"/>
          </p:nvPr>
        </p:nvSpPr>
        <p:spPr>
          <a:xfrm>
            <a:off x="3686040" y="6459840"/>
            <a:ext cx="48218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sldNum" idx="21"/>
          </p:nvPr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01D0873-F17C-4CBE-B093-5D585570BEFD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cxnSp>
        <p:nvCxnSpPr>
          <p:cNvPr id="66" name="Straight Connector 8"/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1720" cy="397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cs-CZ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cs-CZ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69" name="Rectangle 8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cxnSp>
        <p:nvCxnSpPr>
          <p:cNvPr id="70" name="Straight Connector 9"/>
          <p:cNvCxnSpPr/>
          <p:nvPr/>
        </p:nvCxnSpPr>
        <p:spPr>
          <a:xfrm>
            <a:off x="1193400" y="1737720"/>
            <a:ext cx="996804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0" bIns="0" anchor="t" vert="eaVer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 idx="22"/>
          </p:nvPr>
        </p:nvSpPr>
        <p:spPr>
          <a:xfrm>
            <a:off x="1097280" y="6459840"/>
            <a:ext cx="24710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ftr" idx="23"/>
          </p:nvPr>
        </p:nvSpPr>
        <p:spPr>
          <a:xfrm>
            <a:off x="3686040" y="6459840"/>
            <a:ext cx="48218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sldNum" idx="24"/>
          </p:nvPr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757906C-04E2-4999-B198-CD802229C1AA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6" hidden="1"/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77" name="Rectangle 8" hidden="1"/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78" name="Straight Connector 9"/>
          <p:cNvCxnSpPr/>
          <p:nvPr/>
        </p:nvCxnSpPr>
        <p:spPr>
          <a:xfrm>
            <a:off x="1193400" y="1737720"/>
            <a:ext cx="996804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79" name="Rectangle 6"/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80" name="Rectangle 7"/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724960" y="414720"/>
            <a:ext cx="2628000" cy="575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 vert="eaVert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</a:rPr>
              <a:t>Click to edit Master title style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838080" y="414720"/>
            <a:ext cx="7733160" cy="5756400"/>
          </a:xfrm>
          <a:prstGeom prst="rect">
            <a:avLst/>
          </a:prstGeom>
          <a:noFill/>
          <a:ln w="0">
            <a:noFill/>
          </a:ln>
        </p:spPr>
        <p:txBody>
          <a:bodyPr lIns="45720" rIns="45720" tIns="0" bIns="0" anchor="t" vert="eaVert">
            <a:no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412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Second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2" marL="5670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Third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3" marL="74988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Fourth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4" marL="93276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</a:rPr>
              <a:t>Fifth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25"/>
          </p:nvPr>
        </p:nvSpPr>
        <p:spPr>
          <a:xfrm>
            <a:off x="1097280" y="6459840"/>
            <a:ext cx="24710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&lt;date/time&gt;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 idx="26"/>
          </p:nvPr>
        </p:nvSpPr>
        <p:spPr>
          <a:xfrm>
            <a:off x="3686040" y="6459840"/>
            <a:ext cx="482184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 idx="27"/>
          </p:nvPr>
        </p:nvSpPr>
        <p:spPr>
          <a:xfrm>
            <a:off x="9900360" y="6459840"/>
            <a:ext cx="1311120" cy="36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501847A-B173-4F40-A139-E95A8CD419E9}" type="slidenum">
              <a:rPr b="0" lang="en-US" sz="105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&lt;number&gt;</a:t>
            </a:fld>
            <a:endParaRPr b="0" lang="en-US" sz="105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1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732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  <a:ea typeface="Calibri Light"/>
              </a:rPr>
              <a:t>Bezkontaktní platba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100160" y="4455720"/>
            <a:ext cx="10057320" cy="114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cs-CZ" sz="4000" spc="201" strike="noStrike" u="none" cap="all">
                <a:solidFill>
                  <a:schemeClr val="dk2"/>
                </a:solidFill>
                <a:effectLst/>
                <a:uFillTx/>
                <a:latin typeface="Calibri Light"/>
                <a:ea typeface="Calibri Light"/>
              </a:rPr>
              <a:t>Matěj kořalka a Jarolím Lukáš</a:t>
            </a:r>
            <a:endParaRPr b="0" lang="en-US" sz="4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70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71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72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33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73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4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31808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Instalace Google Peněženky krok za krokem– 5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75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76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77" name="Obrázek 2" descr="Obsah obrázku text, snímek obrazovky, software, Počítačová ikona&#10;&#10;Obsah generovaný pomocí AI může být nesprávný."/>
          <p:cNvPicPr/>
          <p:nvPr/>
        </p:nvPicPr>
        <p:blipFill>
          <a:blip r:embed="rId1"/>
          <a:stretch/>
        </p:blipFill>
        <p:spPr>
          <a:xfrm>
            <a:off x="549000" y="0"/>
            <a:ext cx="2894040" cy="633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Ovál 5"/>
          <p:cNvSpPr/>
          <p:nvPr/>
        </p:nvSpPr>
        <p:spPr>
          <a:xfrm>
            <a:off x="100080" y="1534680"/>
            <a:ext cx="2547720" cy="89784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80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81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82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33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83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4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31808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Instalace Google Peněženky krok za krokem– 6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85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86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87" name="Obrázek 3" descr="Obsah obrázku text, snímek obrazovky, Písmo, design&#10;&#10;Obsah generovaný pomocí AI může být nesprávný."/>
          <p:cNvPicPr/>
          <p:nvPr/>
        </p:nvPicPr>
        <p:blipFill>
          <a:blip r:embed="rId1"/>
          <a:stretch/>
        </p:blipFill>
        <p:spPr>
          <a:xfrm>
            <a:off x="780480" y="77040"/>
            <a:ext cx="2865240" cy="624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8" name="Ovál 5"/>
          <p:cNvSpPr/>
          <p:nvPr/>
        </p:nvSpPr>
        <p:spPr>
          <a:xfrm>
            <a:off x="736560" y="1225800"/>
            <a:ext cx="2952720" cy="112932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89" name="Přímá spojnice se šipkou 7"/>
          <p:cNvCxnSpPr/>
          <p:nvPr/>
        </p:nvCxnSpPr>
        <p:spPr>
          <a:xfrm flipH="1" flipV="1">
            <a:off x="2871000" y="2378160"/>
            <a:ext cx="1738080" cy="3393000"/>
          </a:xfrm>
          <a:prstGeom prst="straightConnector1">
            <a:avLst/>
          </a:prstGeom>
          <a:ln w="57150">
            <a:solidFill>
              <a:srgbClr val="ff0000"/>
            </a:solidFill>
            <a:round/>
            <a:tailEnd len="med" type="triangle" w="med"/>
          </a:ln>
        </p:spPr>
      </p:cxnSp>
      <p:sp>
        <p:nvSpPr>
          <p:cNvPr id="190" name="Obdélník: se zakulacenými rohy 8"/>
          <p:cNvSpPr/>
          <p:nvPr/>
        </p:nvSpPr>
        <p:spPr>
          <a:xfrm>
            <a:off x="4611600" y="4707000"/>
            <a:ext cx="3593880" cy="1307880"/>
          </a:xfrm>
          <a:prstGeom prst="roundRect">
            <a:avLst>
              <a:gd name="adj" fmla="val 16667"/>
            </a:avLst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1" name="TextovéPole 9"/>
          <p:cNvSpPr/>
          <p:nvPr/>
        </p:nvSpPr>
        <p:spPr>
          <a:xfrm>
            <a:off x="4786920" y="4883760"/>
            <a:ext cx="3271680" cy="92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cs-CZ" sz="18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Ve vašem případě zde bude tlačítko instalovat, pokud nemáte aplikaci již nainstalovanou.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93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94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95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33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96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4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31808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Aktivace NFC krok za krokem – 1 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98" name="Zástupný obsah 3" descr="Obsah obrázku text, snímek obrazovky, Operační systém, software&#10;&#10;Obsah generovaný pomocí AI může být nesprávný."/>
          <p:cNvPicPr/>
          <p:nvPr/>
        </p:nvPicPr>
        <p:blipFill>
          <a:blip r:embed="rId1"/>
          <a:stretch/>
        </p:blipFill>
        <p:spPr>
          <a:xfrm>
            <a:off x="549720" y="-1800"/>
            <a:ext cx="2925360" cy="6332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00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Straight Connector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202" name="Rectangle 4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33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203" name="Straight Connector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4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31808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Aktivace NFC krok za krokem – 2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205" name="Zástupný obsah 5" descr="Obsah obrázku text, snímek obrazovky, multimédia, design&#10;&#10;Obsah generovaný pomocí AI může být nesprávný."/>
          <p:cNvPicPr/>
          <p:nvPr/>
        </p:nvPicPr>
        <p:blipFill>
          <a:blip r:embed="rId1"/>
          <a:stretch/>
        </p:blipFill>
        <p:spPr>
          <a:xfrm>
            <a:off x="657000" y="-1800"/>
            <a:ext cx="2847240" cy="6332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Ovál 6"/>
          <p:cNvSpPr/>
          <p:nvPr/>
        </p:nvSpPr>
        <p:spPr>
          <a:xfrm>
            <a:off x="1397160" y="2325240"/>
            <a:ext cx="809640" cy="76104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Straight Connector 6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208" name="Rectangle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33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209" name="Straight Connector 6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4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31808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Aktivace NFC krok za krokem – 3 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211" name="Zástupný obsah 4" descr="Obsah obrázku text, snímek obrazovky, multimédia, design&#10;&#10;Obsah generovaný pomocí AI může být nesprávný."/>
          <p:cNvPicPr/>
          <p:nvPr/>
        </p:nvPicPr>
        <p:blipFill>
          <a:blip r:embed="rId1"/>
          <a:stretch/>
        </p:blipFill>
        <p:spPr>
          <a:xfrm>
            <a:off x="618120" y="-1800"/>
            <a:ext cx="2896200" cy="6332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2" name="Ovál 7"/>
          <p:cNvSpPr/>
          <p:nvPr/>
        </p:nvSpPr>
        <p:spPr>
          <a:xfrm>
            <a:off x="1357920" y="2325240"/>
            <a:ext cx="809640" cy="76104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3" name="Ovál 11"/>
          <p:cNvSpPr/>
          <p:nvPr/>
        </p:nvSpPr>
        <p:spPr>
          <a:xfrm>
            <a:off x="2041920" y="68400"/>
            <a:ext cx="614520" cy="5850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4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215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33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181480" y="635040"/>
            <a:ext cx="636696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  <a:ea typeface="Calibri Light"/>
              </a:rPr>
              <a:t>Mobilní aplikace (NFC)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217" name="Obrázek 3" descr="dpmb brno automat"/>
          <p:cNvPicPr/>
          <p:nvPr/>
        </p:nvPicPr>
        <p:blipFill>
          <a:blip r:embed="rId1"/>
          <a:srcRect l="21894" t="0" r="27289" b="0"/>
          <a:stretch/>
        </p:blipFill>
        <p:spPr>
          <a:xfrm>
            <a:off x="0" y="-12240"/>
            <a:ext cx="4653360" cy="6869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18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87320" y="2085480"/>
            <a:ext cx="6171840" cy="1080"/>
          </a:xfrm>
          <a:prstGeom prst="straightConnector1">
            <a:avLst/>
          </a:prstGeom>
          <a:ln w="6350">
            <a:solidFill>
              <a:schemeClr val="dk1">
                <a:lumMod val="50000"/>
                <a:lumOff val="50000"/>
                <a:alpha val="90000"/>
              </a:schemeClr>
            </a:solidFill>
            <a:round/>
          </a:ln>
        </p:spPr>
      </p:cxn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181480" y="2198880"/>
            <a:ext cx="6366960" cy="366912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Pípni a jeď  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Možnost sdílet data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  <a:ea typeface="Calibri Light"/>
              </a:rPr>
              <a:t>Platba QR kódem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Stejné jako platba převodem 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Není to odkaz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Může ho využít více lidí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Lze ho naskenovat pouze v 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 mobilním bankovnictví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222" name="Obrázek 5" descr="https://cdn.discordapp.com/attachments/1186575710236708895/1359920490340155572/qr.jpg?ex=67f93c26&amp;is=67f7eaa6&amp;hm=8b466316da2480faea2e69dfb41bf91d6391566a5942e3a929c27a4d95b0d1d1&amp;format=webp"/>
          <p:cNvPicPr/>
          <p:nvPr/>
        </p:nvPicPr>
        <p:blipFill>
          <a:blip r:embed="rId1"/>
          <a:stretch/>
        </p:blipFill>
        <p:spPr>
          <a:xfrm>
            <a:off x="7153560" y="1924200"/>
            <a:ext cx="3836520" cy="384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TextovéPole 6"/>
          <p:cNvSpPr/>
          <p:nvPr/>
        </p:nvSpPr>
        <p:spPr>
          <a:xfrm>
            <a:off x="7620120" y="5500800"/>
            <a:ext cx="2742120" cy="46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cs-CZ" sz="2400" strike="noStrike" u="none">
                <a:solidFill>
                  <a:schemeClr val="dk1"/>
                </a:solidFill>
                <a:effectLst/>
                <a:uFillTx/>
                <a:latin typeface="Calibri"/>
                <a:ea typeface="Calibri"/>
              </a:rPr>
              <a:t>Funkční vzor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  <a:ea typeface="Calibri Light"/>
              </a:rPr>
              <a:t>Bezpečnost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073204988"/>
              </p:ext>
            </p:extLst>
          </p:nvPr>
        </p:nvGraphicFramePr>
        <p:xfrm>
          <a:off x="1096920" y="2098440"/>
          <a:ext cx="10057320" cy="378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dk1">
            <a:tint val="90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226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227" name="Straight Connector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ffffff"/>
            </a:solidFill>
            <a:round/>
          </a:ln>
        </p:spPr>
      </p:cxnSp>
      <p:sp useBgFill="1">
        <p:nvSpPr>
          <p:cNvPr id="228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0"/>
            <a:ext cx="1218780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348800" y="643320"/>
            <a:ext cx="7171560" cy="505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6600" spc="-51" strike="noStrike" u="none">
                <a:solidFill>
                  <a:schemeClr val="lt2"/>
                </a:solidFill>
                <a:effectLst/>
                <a:uFillTx/>
                <a:latin typeface="Calibri Light"/>
              </a:rPr>
              <a:t>Děkujeme za pozornost</a:t>
            </a:r>
            <a:endParaRPr b="0" lang="en-US" sz="66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230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41720" y="1569960"/>
            <a:ext cx="1080" cy="3201480"/>
          </a:xfrm>
          <a:prstGeom prst="straightConnector1">
            <a:avLst/>
          </a:prstGeom>
          <a:ln w="31750">
            <a:solidFill>
              <a:srgbClr val="bd582c"/>
            </a:solidFill>
            <a:miter/>
          </a:ln>
        </p:spPr>
      </p:cxnSp>
      <p:sp>
        <p:nvSpPr>
          <p:cNvPr id="231" name="Rectangle 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336720"/>
            <a:ext cx="12187800" cy="5202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  <a:ea typeface="Calibri Light"/>
              </a:rPr>
              <a:t>Formy bezkontaktní platby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Plastová karta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Mobilní aplikace (NFC)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34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ourier New"/>
              <a:buChar char="o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Chytré hodinky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  <a:tabLst>
                <a:tab algn="l" pos="0"/>
              </a:tabLst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QR Kód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09" name="Obrázek 3" descr="Platba mobilem"/>
          <p:cNvPicPr/>
          <p:nvPr/>
        </p:nvPicPr>
        <p:blipFill>
          <a:blip r:embed="rId1"/>
          <a:stretch/>
        </p:blipFill>
        <p:spPr>
          <a:xfrm>
            <a:off x="6130080" y="3432240"/>
            <a:ext cx="5405400" cy="2712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  <a:ea typeface="Calibri Light"/>
              </a:rPr>
              <a:t>Bezkontaktní platba – Co to je?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6454080" cy="402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Je to platba, při které není nutná fyzická hotovost - peníze přechází digitálně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Pro provedení je nutný účet u banky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12" name="Obrázek 3" descr="Více než 31.800 stock ilustrací, vektorové grafiky bez autorských poplatků  a klipartů na téma Bezkontaktní Platba - iStock"/>
          <p:cNvPicPr/>
          <p:nvPr/>
        </p:nvPicPr>
        <p:blipFill>
          <a:blip r:embed="rId1"/>
          <a:stretch/>
        </p:blipFill>
        <p:spPr>
          <a:xfrm>
            <a:off x="8025840" y="1842120"/>
            <a:ext cx="2970000" cy="2195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Obrázek 4" descr="Brand guidelines | Google Pay API | Google for Developers"/>
          <p:cNvPicPr/>
          <p:nvPr/>
        </p:nvPicPr>
        <p:blipFill>
          <a:blip r:embed="rId2"/>
          <a:stretch/>
        </p:blipFill>
        <p:spPr>
          <a:xfrm>
            <a:off x="4473720" y="4483800"/>
            <a:ext cx="2742120" cy="145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" name="Obrázek 6" descr="Marketing Guidelines - Apple Pay - Apple Developer"/>
          <p:cNvPicPr/>
          <p:nvPr/>
        </p:nvPicPr>
        <p:blipFill>
          <a:blip r:embed="rId3"/>
          <a:stretch/>
        </p:blipFill>
        <p:spPr>
          <a:xfrm>
            <a:off x="8790840" y="286560"/>
            <a:ext cx="2742120" cy="136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Obrázek 7" descr="VISA Logo and symbol, meaning, history, PNG, brand"/>
          <p:cNvPicPr/>
          <p:nvPr/>
        </p:nvPicPr>
        <p:blipFill>
          <a:blip r:embed="rId4"/>
          <a:stretch/>
        </p:blipFill>
        <p:spPr>
          <a:xfrm>
            <a:off x="875880" y="4494240"/>
            <a:ext cx="2742120" cy="1541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Obrázek 9" descr="MasterCard&quot; Icon - Download for free – Iconduck"/>
          <p:cNvPicPr/>
          <p:nvPr/>
        </p:nvPicPr>
        <p:blipFill>
          <a:blip r:embed="rId5"/>
          <a:stretch/>
        </p:blipFill>
        <p:spPr>
          <a:xfrm>
            <a:off x="8252280" y="4152600"/>
            <a:ext cx="2742120" cy="2120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 useBgFill="1">
        <p:nvSpPr>
          <p:cNvPr id="118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33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181480" y="635040"/>
            <a:ext cx="636696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  <a:ea typeface="Calibri Light"/>
              </a:rPr>
              <a:t>Platební karta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20" name="Picture 4" descr="Zásobník bankovních karet"/>
          <p:cNvPicPr/>
          <p:nvPr/>
        </p:nvPicPr>
        <p:blipFill>
          <a:blip r:embed="rId1"/>
          <a:srcRect l="51859" t="0" r="2825" b="6"/>
          <a:stretch/>
        </p:blipFill>
        <p:spPr>
          <a:xfrm>
            <a:off x="0" y="-12240"/>
            <a:ext cx="4653360" cy="686916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21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87320" y="2085480"/>
            <a:ext cx="6171840" cy="1080"/>
          </a:xfrm>
          <a:prstGeom prst="straightConnector1">
            <a:avLst/>
          </a:prstGeom>
          <a:ln w="6350">
            <a:solidFill>
              <a:schemeClr val="dk1">
                <a:lumMod val="50000"/>
                <a:lumOff val="50000"/>
                <a:alpha val="90000"/>
              </a:schemeClr>
            </a:solidFill>
            <a:round/>
          </a:ln>
        </p:spPr>
      </p:cxn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181480" y="2198880"/>
            <a:ext cx="6366960" cy="366912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Plastová karta na placení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Debetní nebo kreditní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Karta se musí aktivovat buď vsunutím do terminálu nebo do bankomatu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indent="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320" cy="1449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cs-CZ" sz="4800" spc="-51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 Light"/>
                <a:ea typeface="Calibri Light"/>
              </a:rPr>
              <a:t>Mobilní aplikace (NFC)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097280" y="1845720"/>
            <a:ext cx="10057320" cy="4022280"/>
          </a:xfrm>
          <a:prstGeom prst="rect">
            <a:avLst/>
          </a:prstGeom>
          <a:noFill/>
          <a:ln w="0">
            <a:noFill/>
          </a:ln>
        </p:spPr>
        <p:txBody>
          <a:bodyPr lIns="0" rIns="0" tIns="45720" bIns="45720" anchor="t">
            <a:normAutofit/>
          </a:bodyPr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Mobilní bankovnictví a Platební aplikace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lvl="1" marL="383400" indent="-182880" defTabSz="914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ourier New"/>
              <a:buChar char="o"/>
            </a:pPr>
            <a:r>
              <a:rPr b="0" lang="cs-CZ" sz="3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Peněženka Google, Apple Pay, PayPal</a:t>
            </a:r>
            <a:endParaRPr b="0" lang="en-US" sz="34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Je potřeba mít NFC na telefonu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  <a:p>
            <a:pPr marL="91440" indent="-91440" defTabSz="9144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cs-CZ" sz="3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Calibri"/>
                <a:ea typeface="Calibri"/>
              </a:rPr>
              <a:t>Možnost použít i chytré hodinky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25" name="Obrázek 3" descr="NFC logo"/>
          <p:cNvPicPr/>
          <p:nvPr/>
        </p:nvPicPr>
        <p:blipFill>
          <a:blip r:embed="rId1"/>
          <a:stretch/>
        </p:blipFill>
        <p:spPr>
          <a:xfrm>
            <a:off x="6739560" y="965520"/>
            <a:ext cx="768240" cy="74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6" name="Obrázek 4" descr="Google Pay logo, icon. 25732722 Vector Art at Vecteezy"/>
          <p:cNvPicPr/>
          <p:nvPr/>
        </p:nvPicPr>
        <p:blipFill>
          <a:blip r:embed="rId2"/>
          <a:stretch/>
        </p:blipFill>
        <p:spPr>
          <a:xfrm>
            <a:off x="8976240" y="467280"/>
            <a:ext cx="2742120" cy="274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Obrázek 6" descr="Color Paypal Logo"/>
          <p:cNvPicPr/>
          <p:nvPr/>
        </p:nvPicPr>
        <p:blipFill>
          <a:blip r:embed="rId3"/>
          <a:stretch/>
        </p:blipFill>
        <p:spPr>
          <a:xfrm>
            <a:off x="8974800" y="3213720"/>
            <a:ext cx="2742120" cy="2215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29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30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31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33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32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4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31808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Instalace Google Peněženky krok za krokem – 1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pic>
        <p:nvPicPr>
          <p:cNvPr id="134" name="Zástupný obsah 3" descr="Obsah obrázku text, snímek obrazovky, Operační systém, software&#10;&#10;Obsah generovaný pomocí AI může být nesprávný."/>
          <p:cNvPicPr/>
          <p:nvPr/>
        </p:nvPicPr>
        <p:blipFill>
          <a:blip r:embed="rId1"/>
          <a:srcRect l="0" t="29" r="-521" b="-45"/>
          <a:stretch/>
        </p:blipFill>
        <p:spPr>
          <a:xfrm>
            <a:off x="549720" y="0"/>
            <a:ext cx="2940840" cy="6333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36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37" name="Ovál 9"/>
          <p:cNvSpPr/>
          <p:nvPr/>
        </p:nvSpPr>
        <p:spPr>
          <a:xfrm>
            <a:off x="2559600" y="3126240"/>
            <a:ext cx="946440" cy="89784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39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40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41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33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42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4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31808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Instalace Google Peněženky krok za krokem– 2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44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45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46" name="Obrázek 2" descr="Obsah obrázku text, snímek obrazovky, software, Internetová reklama&#10;&#10;Obsah generovaný pomocí AI může být nesprávný."/>
          <p:cNvPicPr/>
          <p:nvPr/>
        </p:nvPicPr>
        <p:blipFill>
          <a:blip r:embed="rId1"/>
          <a:stretch/>
        </p:blipFill>
        <p:spPr>
          <a:xfrm>
            <a:off x="481680" y="-9720"/>
            <a:ext cx="2980800" cy="6345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7" name="Ovál 9"/>
          <p:cNvSpPr/>
          <p:nvPr/>
        </p:nvSpPr>
        <p:spPr>
          <a:xfrm>
            <a:off x="1865160" y="5209560"/>
            <a:ext cx="946440" cy="89784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49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50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51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33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52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4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31808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Instalace Google Peněženky krok za krokem– 3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54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55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56" name="Obrázek 3" descr="Obsah obrázku text, snímek obrazovky, software, Písmo&#10;&#10;Obsah generovaný pomocí AI může být nesprávný."/>
          <p:cNvPicPr/>
          <p:nvPr/>
        </p:nvPicPr>
        <p:blipFill>
          <a:blip r:embed="rId1"/>
          <a:stretch/>
        </p:blipFill>
        <p:spPr>
          <a:xfrm>
            <a:off x="481680" y="0"/>
            <a:ext cx="2971080" cy="6345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Ovál 5"/>
          <p:cNvSpPr/>
          <p:nvPr/>
        </p:nvSpPr>
        <p:spPr>
          <a:xfrm>
            <a:off x="485640" y="97560"/>
            <a:ext cx="2547720" cy="89784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40" y="6400800"/>
            <a:ext cx="12187800" cy="4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sp>
        <p:nvSpPr>
          <p:cNvPr id="159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87800" cy="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19080" bIns="190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cxnSp>
        <p:nvCxnSpPr>
          <p:cNvPr id="160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7440" y="4343400"/>
            <a:ext cx="98766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 useBgFill="1">
        <p:nvSpPr>
          <p:cNvPr id="161" name="Rectangle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040" cy="6333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cxnSp>
        <p:nvCxnSpPr>
          <p:cNvPr id="162" name="Straight Connector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44520" y="4325040"/>
            <a:ext cx="7133400" cy="1080"/>
          </a:xfrm>
          <a:prstGeom prst="straightConnector1">
            <a:avLst/>
          </a:prstGeom>
          <a:ln w="6350">
            <a:solidFill>
              <a:srgbClr val="808080"/>
            </a:solidFill>
            <a:round/>
          </a:ln>
        </p:spPr>
      </p:cxnSp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3836520" y="758880"/>
            <a:ext cx="7318080" cy="3565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92500" lnSpcReduction="9999"/>
          </a:bodyPr>
          <a:p>
            <a:pPr indent="0" defTabSz="914400">
              <a:lnSpc>
                <a:spcPct val="85000"/>
              </a:lnSpc>
              <a:buNone/>
              <a:tabLst>
                <a:tab algn="l" pos="0"/>
              </a:tabLst>
            </a:pPr>
            <a:r>
              <a:rPr b="0" lang="en-US" sz="8000" spc="-51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Calibri Light"/>
              </a:rPr>
              <a:t>Instalace Google Peněženky krok za krokem– 4</a:t>
            </a:r>
            <a:endParaRPr b="0" lang="en-US" sz="80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64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34200"/>
            <a:ext cx="12191040" cy="64800"/>
          </a:xfrm>
          <a:prstGeom prst="rect">
            <a:avLst/>
          </a:prstGeom>
          <a:solidFill>
            <a:srgbClr val="aad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0880" bIns="2088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Noto Serif"/>
            </a:endParaRPr>
          </a:p>
        </p:txBody>
      </p:sp>
      <p:sp>
        <p:nvSpPr>
          <p:cNvPr id="165" name="Rectangle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400800"/>
            <a:ext cx="12191040" cy="456120"/>
          </a:xfrm>
          <a:prstGeom prst="rect">
            <a:avLst/>
          </a:prstGeom>
          <a:solidFill>
            <a:srgbClr val="5088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Noto Serif"/>
            </a:endParaRPr>
          </a:p>
        </p:txBody>
      </p:sp>
      <p:pic>
        <p:nvPicPr>
          <p:cNvPr id="166" name="Obrázek 2" descr="Obsah obrázku elektronika, text, snímek obrazovky, Kancelářská technika&#10;&#10;Obsah generovaný pomocí AI může být nesprávný."/>
          <p:cNvPicPr/>
          <p:nvPr/>
        </p:nvPicPr>
        <p:blipFill>
          <a:blip r:embed="rId1"/>
          <a:stretch/>
        </p:blipFill>
        <p:spPr>
          <a:xfrm>
            <a:off x="597240" y="0"/>
            <a:ext cx="2980800" cy="6336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Ovál 5"/>
          <p:cNvSpPr/>
          <p:nvPr/>
        </p:nvSpPr>
        <p:spPr>
          <a:xfrm>
            <a:off x="572400" y="261360"/>
            <a:ext cx="2547720" cy="5022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  <a:ea typeface="Calibri"/>
            </a:endParaRPr>
          </a:p>
        </p:txBody>
      </p:sp>
      <p:sp>
        <p:nvSpPr>
          <p:cNvPr id="168" name="Ovál 7"/>
          <p:cNvSpPr/>
          <p:nvPr/>
        </p:nvSpPr>
        <p:spPr>
          <a:xfrm>
            <a:off x="2877840" y="5142240"/>
            <a:ext cx="946440" cy="89784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cs-CZ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4000">
        <p14:vortex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shade val="92000"/>
              </a:schemeClr>
            </a:gs>
            <a:gs pos="45000">
              <a:schemeClr val="phClr">
                <a:tint val="60000"/>
                <a:shade val="99000"/>
              </a:schemeClr>
            </a:gs>
            <a:gs pos="100000">
              <a:schemeClr val="phClr">
                <a:tint val="55000"/>
              </a:schemeClr>
            </a:gs>
          </a:gsLst>
          <a:path path="circle">
            <a:fillToRect l="100000" t="100000" r="100000" b="100000"/>
          </a:path>
          <a:tileRect l="0" t="0" r="0" b="0"/>
        </a:gradFill>
        <a:gradFill>
          <a:gsLst>
            <a:gs pos="0">
              <a:schemeClr val="phClr">
                <a:shade val="85000"/>
              </a:schemeClr>
            </a:gs>
            <a:gs pos="34000">
              <a:schemeClr val="phClr">
                <a:shade val="87000"/>
              </a:schemeClr>
            </a:gs>
            <a:gs pos="70000">
              <a:schemeClr val="phClr">
                <a:tint val="100000"/>
                <a:shade val="90000"/>
              </a:schemeClr>
            </a:gs>
            <a:gs pos="100000">
              <a:schemeClr val="phClr">
                <a:tint val="100000"/>
                <a:shade val="100000"/>
              </a:schemeClr>
            </a:gs>
          </a:gsLst>
          <a:path path="circle">
            <a:fillToRect l="100000" t="100000" r="100000" b="100000"/>
          </a:path>
          <a:tileRect l="0" t="0" r="0" b="0"/>
        </a:gradFill>
      </a:fillStyleLst>
      <a:lnStyleLst>
        <a:ln w="12700" cap="flat" cmpd="sng" algn="ctr">
          <a:prstDash val="solid"/>
        </a:ln>
        <a:ln w="15875" cap="flat" cmpd="sng" algn="ctr">
          <a:prstDash val="solid"/>
        </a:ln>
        <a:ln w="254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</a:schemeClr>
        </a:solidFill>
        <a:gradFill>
          <a:gsLst>
            <a:gs pos="0">
              <a:schemeClr val="phClr">
                <a:tint val="96000"/>
                <a:shade val="99000"/>
              </a:schemeClr>
            </a:gs>
            <a:gs pos="65000">
              <a:schemeClr val="phClr">
                <a:tint val="100000"/>
                <a:shade val="80000"/>
              </a:schemeClr>
            </a:gs>
            <a:gs pos="100000">
              <a:schemeClr val="phClr">
                <a:tint val="100000"/>
                <a:shade val="48000"/>
              </a:schemeClr>
            </a:gs>
          </a:gsLst>
          <a:lin ang="162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LibreOffice/25.2.2.2$Linux_X86_64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2025-04-10T14:48:03Z</dcterms:created>
  <dc:creator/>
  <dc:description/>
  <dc:language>en-US</dc:language>
  <cp:lastModifiedBy/>
  <dcterms:modified xsi:type="dcterms:W3CDTF">2025-05-01T13:54:14Z</dcterms:modified>
  <cp:revision>127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Širokoúhlá obrazovka</vt:lpwstr>
  </property>
  <property fmtid="{D5CDD505-2E9C-101B-9397-08002B2CF9AE}" pid="3" name="Slides">
    <vt:i4>18</vt:i4>
  </property>
</Properties>
</file>